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15544800"/>
  <p:notesSz cx="9312275" cy="14798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36" d="100"/>
          <a:sy n="36" d="100"/>
        </p:scale>
        <p:origin x="22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1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6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1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6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5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CFF7-E16B-4ACD-A9E4-30F68F77FB4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11FE3-8B3E-4C08-B25D-15620465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486" y="2221295"/>
            <a:ext cx="8549640" cy="541189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406" y="7841891"/>
            <a:ext cx="7543800" cy="375306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8" y="-310356"/>
            <a:ext cx="9562640" cy="636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756"/>
          <a:stretch/>
        </p:blipFill>
        <p:spPr>
          <a:xfrm>
            <a:off x="361288" y="6020652"/>
            <a:ext cx="9562642" cy="549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3411" b="4437"/>
          <a:stretch/>
        </p:blipFill>
        <p:spPr>
          <a:xfrm>
            <a:off x="361288" y="11352906"/>
            <a:ext cx="9562642" cy="52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4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Kiliz, Barb</dc:creator>
  <cp:lastModifiedBy>Kiliz, Barb</cp:lastModifiedBy>
  <cp:revision>1</cp:revision>
  <cp:lastPrinted>2017-07-31T14:47:30Z</cp:lastPrinted>
  <dcterms:created xsi:type="dcterms:W3CDTF">2017-07-31T14:45:17Z</dcterms:created>
  <dcterms:modified xsi:type="dcterms:W3CDTF">2017-07-31T14:49:20Z</dcterms:modified>
</cp:coreProperties>
</file>